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  <p:sldMasterId id="2147483682" r:id="rId2"/>
    <p:sldMasterId id="2147483690" r:id="rId3"/>
    <p:sldMasterId id="2147483698" r:id="rId4"/>
  </p:sldMasterIdLst>
  <p:notesMasterIdLst>
    <p:notesMasterId r:id="rId6"/>
  </p:notesMasterIdLst>
  <p:handoutMasterIdLst>
    <p:handoutMasterId r:id="rId7"/>
  </p:handoutMasterIdLst>
  <p:sldIdLst>
    <p:sldId id="36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Brow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32453"/>
    <a:srgbClr val="D300D4"/>
    <a:srgbClr val="417189"/>
    <a:srgbClr val="559A89"/>
    <a:srgbClr val="86A8D9"/>
    <a:srgbClr val="99CC33"/>
    <a:srgbClr val="00A67C"/>
    <a:srgbClr val="062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4" autoAdjust="0"/>
    <p:restoredTop sz="82479" autoAdjust="0"/>
  </p:normalViewPr>
  <p:slideViewPr>
    <p:cSldViewPr snapToGrid="0" snapToObjects="1">
      <p:cViewPr varScale="1">
        <p:scale>
          <a:sx n="96" d="100"/>
          <a:sy n="96" d="100"/>
        </p:scale>
        <p:origin x="-1840" y="-96"/>
      </p:cViewPr>
      <p:guideLst>
        <p:guide orient="horz" pos="3520"/>
        <p:guide pos="28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417A8-372E-C941-8886-FC9A82B12D67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519C8-2DBD-574E-810D-F5C0DBF5A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39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2F3D3-6AED-FE49-8B34-C32529AD4626}" type="datetimeFigureOut">
              <a:rPr lang="en-US" smtClean="0"/>
              <a:t>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36F07-EA85-554D-8B28-B216DC4CF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991810" y="1579563"/>
            <a:ext cx="7499047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943430" y="3856038"/>
            <a:ext cx="7571618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2288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7067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3366"/>
                </a:solidFill>
                <a:latin typeface="Arial"/>
                <a:cs typeface="Arial"/>
              </a:rPr>
              <a:t>Computing</a:t>
            </a:r>
            <a:r>
              <a:rPr lang="en-US" sz="1200" b="1" baseline="0" dirty="0" smtClean="0">
                <a:solidFill>
                  <a:srgbClr val="003366"/>
                </a:solidFill>
                <a:latin typeface="Arial"/>
                <a:cs typeface="Arial"/>
              </a:rPr>
              <a:t> Sciences</a:t>
            </a:r>
            <a:endParaRPr lang="en-US" sz="1200" b="1" dirty="0"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0001E234-2C95-47A7-B82A-E016446D2910}" type="slidenum">
              <a:rPr lang="en-US" sz="1200" b="1">
                <a:solidFill>
                  <a:srgbClr val="003366"/>
                </a:solidFill>
                <a:latin typeface="Arial"/>
                <a:ea typeface="ＭＳ Ｐゴシック" charset="-128"/>
                <a:cs typeface="Arial"/>
              </a:rPr>
              <a:pPr algn="ctr">
                <a:defRPr/>
              </a:pPr>
              <a:t>‹#›</a:t>
            </a:fld>
            <a:endParaRPr lang="en-US" sz="1200" b="1" dirty="0">
              <a:solidFill>
                <a:srgbClr val="003366"/>
              </a:solidFill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32453"/>
                </a:solidFill>
                <a:latin typeface="+mj-lt"/>
              </a:defRPr>
            </a:lvl1pPr>
            <a:lvl2pPr>
              <a:defRPr>
                <a:solidFill>
                  <a:srgbClr val="032453"/>
                </a:solidFill>
                <a:latin typeface="+mj-lt"/>
              </a:defRPr>
            </a:lvl2pPr>
            <a:lvl3pPr>
              <a:defRPr>
                <a:solidFill>
                  <a:srgbClr val="032453"/>
                </a:solidFill>
                <a:latin typeface="+mj-lt"/>
              </a:defRPr>
            </a:lvl3pPr>
            <a:lvl4pPr>
              <a:defRPr>
                <a:solidFill>
                  <a:srgbClr val="032453"/>
                </a:solidFill>
                <a:latin typeface="+mj-lt"/>
              </a:defRPr>
            </a:lvl4pPr>
            <a:lvl5pPr>
              <a:defRPr>
                <a:solidFill>
                  <a:srgbClr val="032453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19100" y="298450"/>
            <a:ext cx="82804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54550" y="158750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1910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4550" y="4197350"/>
            <a:ext cx="4083050" cy="2457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63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152400"/>
            <a:ext cx="6705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505200" y="6477000"/>
            <a:ext cx="21336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3A05B20-33EE-CB4A-B0F1-811C53033B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tandard_Page_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7" name="Picture 7" descr="XBD9904-00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Standard_Page_banner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26213"/>
            <a:ext cx="9144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 userDrawn="1"/>
        </p:nvSpPr>
        <p:spPr bwMode="auto">
          <a:xfrm>
            <a:off x="5532438" y="5373688"/>
            <a:ext cx="3414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October 11-13, 2009</a:t>
            </a:r>
          </a:p>
          <a:p>
            <a:pPr>
              <a:defRPr/>
            </a:pPr>
            <a:r>
              <a:rPr lang="en-US" b="1">
                <a:solidFill>
                  <a:srgbClr val="033F5D"/>
                </a:solidFill>
                <a:ea typeface="ＭＳ Ｐゴシック" charset="-128"/>
                <a:cs typeface="ＭＳ Ｐゴシック" charset="-128"/>
              </a:rPr>
              <a:t>Chaminade, Santa Cruz, CA</a:t>
            </a:r>
          </a:p>
        </p:txBody>
      </p:sp>
      <p:pic>
        <p:nvPicPr>
          <p:cNvPr id="11" name="Picture 7" descr="XBD9904-0067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-11113" y="1000125"/>
            <a:ext cx="5486401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Title Placeholder 1"/>
          <p:cNvSpPr>
            <a:spLocks noGrp="1"/>
          </p:cNvSpPr>
          <p:nvPr>
            <p:ph type="ctrTitle"/>
          </p:nvPr>
        </p:nvSpPr>
        <p:spPr>
          <a:xfrm>
            <a:off x="5532438" y="1579563"/>
            <a:ext cx="3460750" cy="1785937"/>
          </a:xfrm>
        </p:spPr>
        <p:txBody>
          <a:bodyPr/>
          <a:lstStyle>
            <a:lvl1pPr>
              <a:defRPr sz="3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448" name="Text Placeholder 2"/>
          <p:cNvSpPr>
            <a:spLocks noGrp="1"/>
          </p:cNvSpPr>
          <p:nvPr>
            <p:ph type="subTitle" idx="1"/>
          </p:nvPr>
        </p:nvSpPr>
        <p:spPr>
          <a:xfrm>
            <a:off x="5532438" y="3856038"/>
            <a:ext cx="3489325" cy="1141412"/>
          </a:xfrm>
        </p:spPr>
        <p:txBody>
          <a:bodyPr anchor="ctr"/>
          <a:lstStyle>
            <a:lvl1pPr marL="0" indent="0">
              <a:buFont typeface="Arial" pitchFamily="-107" charset="0"/>
              <a:buNone/>
              <a:defRPr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Color_Str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Color_Stripe_Smal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olor_Stri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tandard_Page_banner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0" name="Slide Number Placeholder 4"/>
          <p:cNvSpPr txBox="1">
            <a:spLocks noGrp="1"/>
          </p:cNvSpPr>
          <p:nvPr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2CC08F2B-4571-481C-B041-99CA70E3B2F9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olor_Strip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61163"/>
            <a:ext cx="60896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olor_Stripe_Small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054725" y="6411913"/>
            <a:ext cx="460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Color_Strip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98583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Standard_Page_banne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359525" y="6396038"/>
            <a:ext cx="25908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1"/>
          <p:cNvSpPr txBox="1">
            <a:spLocks noChangeArrowheads="1"/>
          </p:cNvSpPr>
          <p:nvPr userDrawn="1"/>
        </p:nvSpPr>
        <p:spPr bwMode="auto">
          <a:xfrm>
            <a:off x="511175" y="6432550"/>
            <a:ext cx="141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t>Carbon Cycle 2.0</a:t>
            </a:r>
          </a:p>
        </p:txBody>
      </p:sp>
      <p:sp>
        <p:nvSpPr>
          <p:cNvPr id="17" name="Slide Number Placeholder 4"/>
          <p:cNvSpPr txBox="1">
            <a:spLocks noGrp="1"/>
          </p:cNvSpPr>
          <p:nvPr userDrawn="1"/>
        </p:nvSpPr>
        <p:spPr bwMode="auto">
          <a:xfrm>
            <a:off x="3521075" y="6396038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6BBFFA41-292B-45ED-A3DA-2981A99C8CFD}" type="slidenum">
              <a:rPr lang="en-US" sz="1200" b="1">
                <a:solidFill>
                  <a:srgbClr val="003366"/>
                </a:solidFill>
                <a:ea typeface="ＭＳ Ｐゴシック" charset="-128"/>
                <a:cs typeface="ＭＳ Ｐゴシック" charset="-128"/>
              </a:rPr>
              <a:pPr algn="ctr">
                <a:defRPr/>
              </a:pPr>
              <a:t>‹#›</a:t>
            </a:fld>
            <a:endParaRPr lang="en-US" sz="1200" b="1">
              <a:solidFill>
                <a:srgbClr val="003366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theme" Target="../theme/theme4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  <p:sldLayoutId id="2147483678" r:id="rId4"/>
    <p:sldLayoutId id="2147483681" r:id="rId5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193088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1263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33F5D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227013" indent="-227013" algn="l" defTabSz="457200" rtl="0" eaLnBrk="1" fontAlgn="base" hangingPunct="1">
        <a:spcBef>
          <a:spcPct val="6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1pPr>
      <a:lvl2pPr marL="569913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912813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•"/>
        <a:defRPr sz="2400" b="1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3pPr>
      <a:lvl4pPr marL="1257300" indent="-230188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4pPr>
      <a:lvl5pPr marL="16002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5pPr>
      <a:lvl6pPr marL="20574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25146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29718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3429000" indent="-228600" algn="l" defTabSz="457200" rtl="0" eaLnBrk="1" fontAlgn="base" hangingPunct="1">
        <a:spcBef>
          <a:spcPct val="10000"/>
        </a:spcBef>
        <a:spcAft>
          <a:spcPct val="0"/>
        </a:spcAft>
        <a:buFont typeface="Arial" charset="0"/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3367443" y="4033339"/>
            <a:ext cx="3016078" cy="903396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noProof="0" dirty="0" smtClean="0">
                <a:solidFill>
                  <a:srgbClr val="032453"/>
                </a:solidFill>
                <a:latin typeface="Calibri"/>
                <a:cs typeface="Calibri"/>
              </a:rPr>
              <a:t>form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3367443" y="3154181"/>
            <a:ext cx="1675377" cy="609446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pynwb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5229585" y="4294836"/>
            <a:ext cx="1049784" cy="285949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Specification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3421547" y="4580784"/>
            <a:ext cx="1521330" cy="285949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I/O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3421546" y="3424511"/>
            <a:ext cx="1521331" cy="285949"/>
          </a:xfrm>
          <a:prstGeom prst="rect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Data API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3421546" y="4294836"/>
            <a:ext cx="1521330" cy="285949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Data Translation</a:t>
            </a:r>
          </a:p>
        </p:txBody>
      </p:sp>
      <p:sp>
        <p:nvSpPr>
          <p:cNvPr id="126" name="Can 125"/>
          <p:cNvSpPr/>
          <p:nvPr/>
        </p:nvSpPr>
        <p:spPr>
          <a:xfrm>
            <a:off x="3465295" y="5236887"/>
            <a:ext cx="1433834" cy="455053"/>
          </a:xfrm>
          <a:prstGeom prst="can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NWB File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5260539" y="3154181"/>
            <a:ext cx="1122982" cy="574428"/>
          </a:xfrm>
          <a:prstGeom prst="rect">
            <a:avLst/>
          </a:prstGeom>
          <a:solidFill>
            <a:srgbClr val="95B3D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nwb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-schema</a:t>
            </a:r>
          </a:p>
        </p:txBody>
      </p:sp>
      <p:cxnSp>
        <p:nvCxnSpPr>
          <p:cNvPr id="128" name="Straight Arrow Connector 15"/>
          <p:cNvCxnSpPr>
            <a:stCxn id="127" idx="2"/>
          </p:cNvCxnSpPr>
          <p:nvPr/>
        </p:nvCxnSpPr>
        <p:spPr>
          <a:xfrm>
            <a:off x="5822030" y="3728609"/>
            <a:ext cx="0" cy="56622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3367442" y="2389862"/>
            <a:ext cx="1675377" cy="461712"/>
          </a:xfrm>
          <a:prstGeom prst="rect">
            <a:avLst/>
          </a:prstGeom>
          <a:pattFill prst="ltUpDiag">
            <a:fgClr>
              <a:srgbClr val="95B3D7"/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Application and Analysis Codes</a:t>
            </a:r>
          </a:p>
        </p:txBody>
      </p:sp>
      <p:cxnSp>
        <p:nvCxnSpPr>
          <p:cNvPr id="130" name="Straight Arrow Connector 129"/>
          <p:cNvCxnSpPr>
            <a:stCxn id="121" idx="0"/>
            <a:endCxn id="129" idx="2"/>
          </p:cNvCxnSpPr>
          <p:nvPr/>
        </p:nvCxnSpPr>
        <p:spPr>
          <a:xfrm flipH="1" flipV="1">
            <a:off x="4205131" y="2851574"/>
            <a:ext cx="1" cy="30260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131" name="Straight Arrow Connector 130"/>
          <p:cNvCxnSpPr>
            <a:stCxn id="126" idx="1"/>
            <a:endCxn id="123" idx="2"/>
          </p:cNvCxnSpPr>
          <p:nvPr/>
        </p:nvCxnSpPr>
        <p:spPr>
          <a:xfrm flipV="1">
            <a:off x="4182212" y="4866733"/>
            <a:ext cx="0" cy="37015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32" name="Rectangular Callout 131"/>
          <p:cNvSpPr/>
          <p:nvPr/>
        </p:nvSpPr>
        <p:spPr>
          <a:xfrm>
            <a:off x="304660" y="2056557"/>
            <a:ext cx="2593250" cy="2393128"/>
          </a:xfrm>
          <a:prstGeom prst="wedgeRectCallout">
            <a:avLst>
              <a:gd name="adj1" fmla="val 73027"/>
              <a:gd name="adj2" fmla="val 50166"/>
            </a:avLst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BACC6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Insulate the data API from the:</a:t>
            </a:r>
          </a:p>
          <a:p>
            <a:pPr marL="630102" marR="0" lvl="1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Storage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backend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630102" marR="0" lvl="1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Storage schema</a:t>
            </a:r>
          </a:p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Map between in-memory and in-storage objects</a:t>
            </a:r>
          </a:p>
          <a:p>
            <a:pPr marL="630102" marR="0" lvl="1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Provide default mapping based on NWB schema</a:t>
            </a:r>
          </a:p>
          <a:p>
            <a:pPr marL="173002" marR="0" lvl="0" indent="-17300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Based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 NWB primitives (Group, Dataset, Attribute) but independent of storage</a:t>
            </a:r>
          </a:p>
        </p:txBody>
      </p:sp>
      <p:sp>
        <p:nvSpPr>
          <p:cNvPr id="134" name="Rectangular Callout 133"/>
          <p:cNvSpPr/>
          <p:nvPr/>
        </p:nvSpPr>
        <p:spPr>
          <a:xfrm>
            <a:off x="814192" y="4936735"/>
            <a:ext cx="2335473" cy="1189880"/>
          </a:xfrm>
          <a:prstGeom prst="wedgeRectCallout">
            <a:avLst>
              <a:gd name="adj1" fmla="val 72954"/>
              <a:gd name="adj2" fmla="val -65692"/>
            </a:avLst>
          </a:prstGeom>
          <a:solidFill>
            <a:srgbClr val="9BBB59">
              <a:lumMod val="20000"/>
              <a:lumOff val="80000"/>
            </a:srgbClr>
          </a:solidFill>
          <a:ln w="25400" cap="flat" cmpd="sng" algn="ctr">
            <a:solidFill>
              <a:srgbClr val="9BBB59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Provide more flexibility with regard to data storage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PyNWB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currently uses HDF5, but other storage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backends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are possible</a:t>
            </a:r>
          </a:p>
        </p:txBody>
      </p:sp>
      <p:sp>
        <p:nvSpPr>
          <p:cNvPr id="135" name="Rectangular Callout 134"/>
          <p:cNvSpPr/>
          <p:nvPr/>
        </p:nvSpPr>
        <p:spPr>
          <a:xfrm>
            <a:off x="6597019" y="4936735"/>
            <a:ext cx="2449166" cy="1189880"/>
          </a:xfrm>
          <a:prstGeom prst="wedgeRectCallout">
            <a:avLst>
              <a:gd name="adj1" fmla="val -66969"/>
              <a:gd name="adj2" fmla="val -90950"/>
            </a:avLst>
          </a:prstGeom>
          <a:solidFill>
            <a:srgbClr val="F79646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Insulate the storage from the specification language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Simplify the use and creation of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format specifications and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extensions</a:t>
            </a:r>
          </a:p>
        </p:txBody>
      </p:sp>
      <p:sp>
        <p:nvSpPr>
          <p:cNvPr id="136" name="Rectangular Callout 135"/>
          <p:cNvSpPr/>
          <p:nvPr/>
        </p:nvSpPr>
        <p:spPr>
          <a:xfrm>
            <a:off x="6597020" y="3182567"/>
            <a:ext cx="2449166" cy="998760"/>
          </a:xfrm>
          <a:prstGeom prst="wedgeRectCallout">
            <a:avLst>
              <a:gd name="adj1" fmla="val -67359"/>
              <a:gd name="adj2" fmla="val -13758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Enable formal specification of data formats</a:t>
            </a:r>
          </a:p>
          <a:p>
            <a:pPr marL="117450" marR="0" lvl="0" indent="-117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Support extension and evolution of the format</a:t>
            </a:r>
          </a:p>
        </p:txBody>
      </p:sp>
      <p:cxnSp>
        <p:nvCxnSpPr>
          <p:cNvPr id="33" name="Straight Arrow Connector 15"/>
          <p:cNvCxnSpPr/>
          <p:nvPr/>
        </p:nvCxnSpPr>
        <p:spPr>
          <a:xfrm flipH="1">
            <a:off x="4942876" y="4449049"/>
            <a:ext cx="28670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2" name="Straight Arrow Connector 31"/>
          <p:cNvCxnSpPr>
            <a:endCxn id="121" idx="2"/>
          </p:cNvCxnSpPr>
          <p:nvPr/>
        </p:nvCxnSpPr>
        <p:spPr>
          <a:xfrm flipV="1">
            <a:off x="4205132" y="3763627"/>
            <a:ext cx="0" cy="26971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5260538" y="2367339"/>
            <a:ext cx="1122983" cy="461712"/>
          </a:xfrm>
          <a:prstGeom prst="rect">
            <a:avLst/>
          </a:prstGeom>
          <a:pattFill prst="ltUpDiag">
            <a:fgClr>
              <a:srgbClr val="95B3D7"/>
            </a:fgClr>
            <a:bgClr>
              <a:prstClr val="white"/>
            </a:bgClr>
          </a:patt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Format Extensions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cxnSp>
        <p:nvCxnSpPr>
          <p:cNvPr id="48" name="Straight Arrow Connector 47"/>
          <p:cNvCxnSpPr>
            <a:stCxn id="127" idx="0"/>
            <a:endCxn id="46" idx="2"/>
          </p:cNvCxnSpPr>
          <p:nvPr/>
        </p:nvCxnSpPr>
        <p:spPr>
          <a:xfrm flipV="1">
            <a:off x="5822030" y="2829051"/>
            <a:ext cx="0" cy="32513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133" name="Rectangular Callout 132"/>
          <p:cNvSpPr/>
          <p:nvPr/>
        </p:nvSpPr>
        <p:spPr>
          <a:xfrm>
            <a:off x="4552235" y="1228665"/>
            <a:ext cx="3800875" cy="951510"/>
          </a:xfrm>
          <a:prstGeom prst="wedgeRectCallout">
            <a:avLst>
              <a:gd name="adj1" fmla="val -42929"/>
              <a:gd name="adj2" fmla="val 197741"/>
            </a:avLst>
          </a:prstGeom>
          <a:solidFill>
            <a:srgbClr val="AA8AB4">
              <a:alpha val="29000"/>
            </a:srgbClr>
          </a:solidFill>
          <a:ln w="25400" cap="flat" cmpd="sng" algn="ctr">
            <a:solidFill>
              <a:srgbClr val="8064A2"/>
            </a:solidFill>
            <a:prstDash val="solid"/>
          </a:ln>
          <a:effectLst/>
        </p:spPr>
        <p:txBody>
          <a:bodyPr lIns="91420" tIns="45710" rIns="91420" bIns="45710"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rPr>
              <a:t>Provide a stable and maintainable data API that advanced applications can built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32453"/>
                </a:solidFill>
                <a:effectLst/>
                <a:uLnTx/>
                <a:uFillTx/>
                <a:latin typeface="Calibri"/>
                <a:cs typeface="Calibri"/>
              </a:rPr>
              <a:t>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kern="0" noProof="0" dirty="0" smtClean="0">
                <a:solidFill>
                  <a:srgbClr val="032453"/>
                </a:solidFill>
                <a:latin typeface="Calibri"/>
                <a:cs typeface="Calibri"/>
              </a:rPr>
              <a:t>Customize type-specific object-relational mapping for read/write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32453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4125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 Berkely Lab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Berkely Lab Theme.thmx</Template>
  <TotalTime>44224</TotalTime>
  <Words>138</Words>
  <Application>Microsoft Macintosh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Blue Berkely Lab Theme</vt:lpstr>
      <vt:lpstr>5_Office Theme</vt:lpstr>
      <vt:lpstr>6_Office Theme</vt:lpstr>
      <vt:lpstr>7_Office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Carter</dc:creator>
  <cp:lastModifiedBy>Oliver Ruebel</cp:lastModifiedBy>
  <cp:revision>469</cp:revision>
  <cp:lastPrinted>2017-05-26T22:03:05Z</cp:lastPrinted>
  <dcterms:created xsi:type="dcterms:W3CDTF">2011-12-07T04:54:59Z</dcterms:created>
  <dcterms:modified xsi:type="dcterms:W3CDTF">2018-01-17T23:49:42Z</dcterms:modified>
</cp:coreProperties>
</file>