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6"/>
  </p:notesMasterIdLst>
  <p:handoutMasterIdLst>
    <p:handoutMasterId r:id="rId7"/>
  </p:handoutMasterIdLst>
  <p:sldIdLst>
    <p:sldId id="40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2479" autoAdjust="0"/>
  </p:normalViewPr>
  <p:slideViewPr>
    <p:cSldViewPr snapToGrid="0" snapToObjects="1">
      <p:cViewPr varScale="1">
        <p:scale>
          <a:sx n="96" d="100"/>
          <a:sy n="96" d="100"/>
        </p:scale>
        <p:origin x="-1840" y="-96"/>
      </p:cViewPr>
      <p:guideLst>
        <p:guide orient="horz" pos="3520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7067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3366"/>
                </a:solidFill>
                <a:latin typeface="Arial"/>
                <a:cs typeface="Arial"/>
              </a:rPr>
              <a:t>Computing</a:t>
            </a:r>
            <a:r>
              <a:rPr lang="en-US" sz="1200" b="1" baseline="0" dirty="0" smtClean="0">
                <a:solidFill>
                  <a:srgbClr val="003366"/>
                </a:solidFill>
                <a:latin typeface="Arial"/>
                <a:cs typeface="Arial"/>
              </a:rPr>
              <a:t> Sciences</a:t>
            </a:r>
            <a:endParaRPr lang="en-US" sz="1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001E234-2C95-47A7-B82A-E016446D2910}" type="slidenum">
              <a:rPr lang="en-US" sz="1200" b="1">
                <a:solidFill>
                  <a:srgbClr val="003366"/>
                </a:solidFill>
                <a:latin typeface="Arial"/>
                <a:ea typeface="ＭＳ Ｐゴシック" charset="-128"/>
                <a:cs typeface="Arial"/>
              </a:rPr>
              <a:pPr algn="ctr">
                <a:defRPr/>
              </a:pPr>
              <a:t>‹#›</a:t>
            </a:fld>
            <a:endParaRPr lang="en-US" sz="1200" b="1" dirty="0">
              <a:solidFill>
                <a:srgbClr val="00336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  <a:lvl2pPr>
              <a:defRPr>
                <a:solidFill>
                  <a:srgbClr val="032453"/>
                </a:solidFill>
                <a:latin typeface="+mj-lt"/>
              </a:defRPr>
            </a:lvl2pPr>
            <a:lvl3pPr>
              <a:defRPr>
                <a:solidFill>
                  <a:srgbClr val="032453"/>
                </a:solidFill>
                <a:latin typeface="+mj-lt"/>
              </a:defRPr>
            </a:lvl3pPr>
            <a:lvl4pPr>
              <a:defRPr>
                <a:solidFill>
                  <a:srgbClr val="032453"/>
                </a:solidFill>
                <a:latin typeface="+mj-lt"/>
              </a:defRPr>
            </a:lvl4pPr>
            <a:lvl5pPr>
              <a:defRPr>
                <a:solidFill>
                  <a:srgbClr val="0324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3367443" y="4033339"/>
            <a:ext cx="3016078" cy="903396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noProof="0" dirty="0" smtClean="0">
                <a:solidFill>
                  <a:srgbClr val="032453"/>
                </a:solidFill>
                <a:latin typeface="Calibri"/>
                <a:cs typeface="Calibri"/>
              </a:rPr>
              <a:t>form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3367443" y="3154181"/>
            <a:ext cx="1675377" cy="609446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pynwb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5229585" y="4294836"/>
            <a:ext cx="1049784" cy="285949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Specification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3421547" y="4580784"/>
            <a:ext cx="1521330" cy="285949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I/O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3421546" y="3424511"/>
            <a:ext cx="1521331" cy="285949"/>
          </a:xfrm>
          <a:prstGeom prst="rect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Data API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3421546" y="4294836"/>
            <a:ext cx="1521330" cy="285949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Data Translation</a:t>
            </a:r>
          </a:p>
        </p:txBody>
      </p:sp>
      <p:sp>
        <p:nvSpPr>
          <p:cNvPr id="126" name="Can 125"/>
          <p:cNvSpPr/>
          <p:nvPr/>
        </p:nvSpPr>
        <p:spPr>
          <a:xfrm>
            <a:off x="3465295" y="5236887"/>
            <a:ext cx="1433834" cy="455053"/>
          </a:xfrm>
          <a:prstGeom prst="can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NWB File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5260539" y="3154181"/>
            <a:ext cx="1122982" cy="574428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nwb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-schema</a:t>
            </a:r>
          </a:p>
        </p:txBody>
      </p:sp>
      <p:cxnSp>
        <p:nvCxnSpPr>
          <p:cNvPr id="128" name="Straight Arrow Connector 15"/>
          <p:cNvCxnSpPr>
            <a:stCxn id="127" idx="2"/>
          </p:cNvCxnSpPr>
          <p:nvPr/>
        </p:nvCxnSpPr>
        <p:spPr>
          <a:xfrm>
            <a:off x="5822030" y="3728609"/>
            <a:ext cx="0" cy="56622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3367442" y="2389862"/>
            <a:ext cx="1675377" cy="461712"/>
          </a:xfrm>
          <a:prstGeom prst="rect">
            <a:avLst/>
          </a:prstGeom>
          <a:pattFill prst="ltUpDiag">
            <a:fgClr>
              <a:srgbClr val="95B3D7"/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Application and Analysis Codes</a:t>
            </a:r>
          </a:p>
        </p:txBody>
      </p:sp>
      <p:cxnSp>
        <p:nvCxnSpPr>
          <p:cNvPr id="130" name="Straight Arrow Connector 129"/>
          <p:cNvCxnSpPr>
            <a:stCxn id="121" idx="0"/>
            <a:endCxn id="129" idx="2"/>
          </p:cNvCxnSpPr>
          <p:nvPr/>
        </p:nvCxnSpPr>
        <p:spPr>
          <a:xfrm flipH="1" flipV="1">
            <a:off x="4205131" y="2851574"/>
            <a:ext cx="1" cy="30260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131" name="Straight Arrow Connector 130"/>
          <p:cNvCxnSpPr>
            <a:stCxn id="126" idx="1"/>
            <a:endCxn id="123" idx="2"/>
          </p:cNvCxnSpPr>
          <p:nvPr/>
        </p:nvCxnSpPr>
        <p:spPr>
          <a:xfrm flipV="1">
            <a:off x="4182212" y="4866733"/>
            <a:ext cx="0" cy="37015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32" name="Rectangular Callout 131"/>
          <p:cNvSpPr/>
          <p:nvPr/>
        </p:nvSpPr>
        <p:spPr>
          <a:xfrm>
            <a:off x="801579" y="3234381"/>
            <a:ext cx="1742385" cy="1003848"/>
          </a:xfrm>
          <a:prstGeom prst="wedgeRectCallout">
            <a:avLst>
              <a:gd name="adj1" fmla="val 110070"/>
              <a:gd name="adj2" fmla="val 71944"/>
            </a:avLst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kern="0" dirty="0" err="1" smtClean="0">
                <a:solidFill>
                  <a:srgbClr val="032453"/>
                </a:solidFill>
                <a:latin typeface="Calibri"/>
                <a:cs typeface="Calibri"/>
              </a:rPr>
              <a:t>ObjectMapper</a:t>
            </a:r>
            <a:endParaRPr lang="en-US" sz="1400" kern="0" dirty="0" smtClean="0">
              <a:solidFill>
                <a:srgbClr val="032453"/>
              </a:solidFill>
              <a:latin typeface="Calibri"/>
              <a:cs typeface="Calibri"/>
            </a:endParaRPr>
          </a:p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TypeMap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kern="0" dirty="0" err="1" smtClean="0">
                <a:solidFill>
                  <a:srgbClr val="032453"/>
                </a:solidFill>
                <a:latin typeface="Calibri"/>
                <a:cs typeface="Calibri"/>
              </a:rPr>
              <a:t>BuildManager</a:t>
            </a:r>
            <a:endParaRPr lang="en-US" sz="1400" kern="0" dirty="0" smtClean="0">
              <a:solidFill>
                <a:srgbClr val="032453"/>
              </a:solidFill>
              <a:latin typeface="Calibri"/>
              <a:cs typeface="Calibri"/>
            </a:endParaRPr>
          </a:p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Builder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4" name="Rectangular Callout 133"/>
          <p:cNvSpPr/>
          <p:nvPr/>
        </p:nvSpPr>
        <p:spPr>
          <a:xfrm>
            <a:off x="1388729" y="4866733"/>
            <a:ext cx="1554713" cy="875162"/>
          </a:xfrm>
          <a:prstGeom prst="wedgeRectCallout">
            <a:avLst>
              <a:gd name="adj1" fmla="val 86346"/>
              <a:gd name="adj2" fmla="val -60934"/>
            </a:avLst>
          </a:prstGeom>
          <a:solidFill>
            <a:srgbClr val="9BBB59">
              <a:lumMod val="20000"/>
              <a:lumOff val="80000"/>
            </a:srgbClr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FORMIO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kern="0" dirty="0" smtClean="0">
                <a:solidFill>
                  <a:srgbClr val="032453"/>
                </a:solidFill>
                <a:latin typeface="Calibri"/>
                <a:cs typeface="Calibri"/>
              </a:rPr>
              <a:t>HDF5IO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kern="0" dirty="0" smtClean="0">
                <a:solidFill>
                  <a:srgbClr val="032453"/>
                </a:solidFill>
                <a:latin typeface="Calibri"/>
                <a:cs typeface="Calibri"/>
              </a:rPr>
              <a:t>NWBHDF5IO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5" name="Rectangular Callout 134"/>
          <p:cNvSpPr/>
          <p:nvPr/>
        </p:nvSpPr>
        <p:spPr>
          <a:xfrm>
            <a:off x="6521322" y="2668824"/>
            <a:ext cx="1736398" cy="1059785"/>
          </a:xfrm>
          <a:prstGeom prst="wedgeRectCallout">
            <a:avLst>
              <a:gd name="adj1" fmla="val -66316"/>
              <a:gd name="adj2" fmla="val 122533"/>
            </a:avLst>
          </a:prstGeom>
          <a:solidFill>
            <a:srgbClr val="F79646">
              <a:lumMod val="20000"/>
              <a:lumOff val="8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Spec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kern="0" dirty="0" smtClean="0">
                <a:solidFill>
                  <a:srgbClr val="032453"/>
                </a:solidFill>
                <a:latin typeface="Calibri"/>
                <a:cs typeface="Calibri"/>
              </a:rPr>
              <a:t>Namespace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NamespaceCatalog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kern="0" dirty="0" err="1" smtClean="0">
                <a:solidFill>
                  <a:srgbClr val="032453"/>
                </a:solidFill>
                <a:latin typeface="Calibri"/>
                <a:cs typeface="Calibri"/>
              </a:rPr>
              <a:t>NamespaceBuilder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cxnSp>
        <p:nvCxnSpPr>
          <p:cNvPr id="33" name="Straight Arrow Connector 15"/>
          <p:cNvCxnSpPr/>
          <p:nvPr/>
        </p:nvCxnSpPr>
        <p:spPr>
          <a:xfrm flipH="1">
            <a:off x="4942876" y="4449049"/>
            <a:ext cx="28670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2" name="Straight Arrow Connector 31"/>
          <p:cNvCxnSpPr>
            <a:endCxn id="121" idx="2"/>
          </p:cNvCxnSpPr>
          <p:nvPr/>
        </p:nvCxnSpPr>
        <p:spPr>
          <a:xfrm flipV="1">
            <a:off x="4205132" y="3763627"/>
            <a:ext cx="0" cy="26971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5260538" y="2367339"/>
            <a:ext cx="1122983" cy="461712"/>
          </a:xfrm>
          <a:prstGeom prst="rect">
            <a:avLst/>
          </a:prstGeom>
          <a:pattFill prst="ltUpDiag">
            <a:fgClr>
              <a:srgbClr val="95B3D7"/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Format Extensions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cxnSp>
        <p:nvCxnSpPr>
          <p:cNvPr id="48" name="Straight Arrow Connector 47"/>
          <p:cNvCxnSpPr>
            <a:stCxn id="127" idx="0"/>
            <a:endCxn id="46" idx="2"/>
          </p:cNvCxnSpPr>
          <p:nvPr/>
        </p:nvCxnSpPr>
        <p:spPr>
          <a:xfrm flipV="1">
            <a:off x="5822030" y="2829051"/>
            <a:ext cx="0" cy="32513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33" name="Rectangular Callout 132"/>
          <p:cNvSpPr/>
          <p:nvPr/>
        </p:nvSpPr>
        <p:spPr>
          <a:xfrm>
            <a:off x="801580" y="1759396"/>
            <a:ext cx="2283712" cy="1069655"/>
          </a:xfrm>
          <a:prstGeom prst="wedgeRectCallout">
            <a:avLst>
              <a:gd name="adj1" fmla="val 66667"/>
              <a:gd name="adj2" fmla="val 122536"/>
            </a:avLst>
          </a:prstGeom>
          <a:solidFill>
            <a:srgbClr val="AA8AB4">
              <a:alpha val="29000"/>
            </a:srgbClr>
          </a:solidFill>
          <a:ln w="25400" cap="flat" cmpd="sng" algn="ctr">
            <a:solidFill>
              <a:srgbClr val="8064A2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00584" indent="-100584" defTabSz="914400">
              <a:buFont typeface="Arial"/>
              <a:buChar char="•"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cs typeface="Calibri"/>
              </a:rPr>
              <a:t>Containers</a:t>
            </a:r>
          </a:p>
          <a:p>
            <a:pPr marL="557784" lvl="1" indent="-100584" defTabSz="914400">
              <a:buFont typeface="Arial"/>
              <a:buChar char="•"/>
              <a:defRPr/>
            </a:pPr>
            <a:r>
              <a:rPr lang="en-US" sz="1400" kern="0" dirty="0" smtClean="0">
                <a:solidFill>
                  <a:srgbClr val="032453"/>
                </a:solidFill>
                <a:latin typeface="Calibri"/>
                <a:cs typeface="Calibri"/>
              </a:rPr>
              <a:t>Epoch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557784" lvl="1" indent="-100584" defTabSz="914400">
              <a:buFont typeface="Arial"/>
              <a:buChar char="•"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cs typeface="Calibri"/>
              </a:rPr>
              <a:t>TimeSeries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557784" lvl="1" indent="-100584" defTabSz="914400">
              <a:buFont typeface="Arial"/>
              <a:buChar char="•"/>
              <a:defRPr/>
            </a:pPr>
            <a:r>
              <a:rPr lang="en-US" sz="1400" kern="0" dirty="0" err="1" smtClean="0">
                <a:solidFill>
                  <a:srgbClr val="032453"/>
                </a:solidFill>
                <a:latin typeface="Calibri"/>
                <a:cs typeface="Calibri"/>
              </a:rPr>
              <a:t>ProcessingModule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5782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44123</TotalTime>
  <Words>36</Words>
  <Application>Microsoft Macintosh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Blue Berkely Lab Theme</vt:lpstr>
      <vt:lpstr>5_Office Theme</vt:lpstr>
      <vt:lpstr>6_Office Theme</vt:lpstr>
      <vt:lpstr>7_Office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Oliver Ruebel</cp:lastModifiedBy>
  <cp:revision>469</cp:revision>
  <cp:lastPrinted>2017-05-26T22:03:05Z</cp:lastPrinted>
  <dcterms:created xsi:type="dcterms:W3CDTF">2011-12-07T04:54:59Z</dcterms:created>
  <dcterms:modified xsi:type="dcterms:W3CDTF">2018-01-18T00:21:24Z</dcterms:modified>
</cp:coreProperties>
</file>