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9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264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2"/>
              <c:tx>
                <c:rich>
                  <a:bodyPr rot="0" spcFirstLastPara="1" vertOverflow="ellipsis" vert="horz" wrap="none" lIns="38100" tIns="19050" rIns="38100" bIns="19050" anchor="ctr" anchorCtr="1">
                    <a:noAutofit/>
                  </a:bodyPr>
                  <a:lstStyle/>
                  <a:p>
                    <a:pPr>
                      <a:defRPr sz="2000" b="0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>
                        <a:solidFill>
                          <a:srgbClr val="FF0000"/>
                        </a:solidFill>
                      </a:rPr>
                      <a:t>Custom</a:t>
                    </a:r>
                  </a:p>
                </c:rich>
              </c:tx>
              <c:spPr>
                <a:noFill/>
                <a:ln w="22860">
                  <a:solidFill>
                    <a:srgbClr val="FFFF00"/>
                  </a:solidFill>
                </a:ln>
                <a:effectLst/>
              </c:spPr>
              <c:txPr>
                <a:bodyPr rot="0" spcFirstLastPara="1" vertOverflow="ellipsis" vert="horz" wrap="none" lIns="38100" tIns="19050" rIns="38100" bIns="19050" anchor="ctr" anchorCtr="1">
                  <a:noAutofit/>
                </a:bodyPr>
                <a:lstStyle/>
                <a:p>
                  <a:pPr>
                    <a:defRPr sz="20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5763363966621699"/>
                      <c:h val="0.12316933479049634"/>
                    </c:manualLayout>
                  </c15:layout>
                  <c15:showDataLabelsRange val="0"/>
                </c:ext>
                <c:ext xmlns:c16="http://schemas.microsoft.com/office/drawing/2014/chart" uri="{C3380CC4-5D6E-409C-BE32-E72D297353CC}">
                  <c16:uniqueId val="{00000004-32AB-49DC-AE41-74F931AE72D9}"/>
                </c:ext>
              </c:extLst>
            </c:dLbl>
            <c:spPr>
              <a:noFill/>
              <a:ln>
                <a:solidFill>
                  <a:srgbClr val="FFFF00"/>
                </a:solidFill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0" i="0" u="none" strike="noStrike" kern="1200" baseline="0">
                    <a:solidFill>
                      <a:srgbClr val="FF0000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3.Q. 2019</c:v>
                </c:pt>
                <c:pt idx="1">
                  <c:v>4.Q. 2019</c:v>
                </c:pt>
                <c:pt idx="2">
                  <c:v>1.Q. 2020</c:v>
                </c:pt>
                <c:pt idx="3">
                  <c:v>2.Q. 2020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120</c:v>
                </c:pt>
                <c:pt idx="1">
                  <c:v>200</c:v>
                </c:pt>
                <c:pt idx="2">
                  <c:v>30</c:v>
                </c:pt>
                <c:pt idx="3">
                  <c:v>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2AB-49DC-AE41-74F931AE72D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46461679"/>
        <c:axId val="89430191"/>
      </c:barChart>
      <c:catAx>
        <c:axId val="146461679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9430191"/>
        <c:crosses val="autoZero"/>
        <c:auto val="1"/>
        <c:lblAlgn val="ctr"/>
        <c:lblOffset val="100"/>
        <c:noMultiLvlLbl val="0"/>
      </c:catAx>
      <c:valAx>
        <c:axId val="89430191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6461679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5A32DFF9-E929-4469-A7B7-BC4E1778E11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22179120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2020-09-16T20:18:01Z</dcterms:created>
  <dcterms:modified xsi:type="dcterms:W3CDTF">2020-09-17T16:27:02Z</dcterms:modified>
</cp:coreProperties>
</file>

<file path=docProps/thumbnail.jpeg>
</file>