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99" d="100"/>
          <a:sy n="99" d="100"/>
        </p:scale>
        <p:origin x="103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630C07-0D30-4D72-BC4F-3AFEB23B00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D59F116-7D4E-4312-AD76-1883C1FA8F8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9DA0D6-02E3-44C8-8B7C-0DDEAA25B4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18BF72-ECF8-4F02-B778-ABDCC35D27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B5B0A0-E251-4BB1-9171-3DA1891E05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9489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3DF6B0-B504-4214-BC02-C860DE7E1B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9017780-1194-4C83-9604-6CC19F44C47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4FBB8D-7F1A-4DF4-BF13-46907F451F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CD12FBD-8520-4BF3-82F5-8C91394125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71AE43-588F-42AB-95D1-2709F4F42D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83707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3C6D390-AB75-4E86-A25A-0EC3AA199AB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C09E062-4CA7-434F-98CC-CAD56E1FA5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7A445FF-C9DC-4E72-B5EB-7AF5787D66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9F0DC8-A082-458D-9155-683C4A05CD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98C1E8-F3B5-4571-8620-4E5F50D31E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51381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F7CD1C6-AA6E-46B2-A995-BB97EBF0AA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1241E4C-85BD-4B3A-9DDC-67A45E18797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CA027F-FD6B-48E5-AC76-10340AAE7A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A5F2014-9307-4091-A765-5DA746C46A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A0FB11-D4A1-4E56-8879-58B315F2E3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0252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3ED6E6-FB6C-4FD2-BFDB-F9C0A4FE8A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441DBEB-22B0-4BC3-A2CA-B251059084B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B255E6A-2D6F-4F0A-AB87-91F44BF54E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E21BFA-D907-4B9E-AC56-FDE9085858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654896-6D1F-4124-803F-8420A0D2AD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4985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0978E2-8703-4C35-9323-6CCE46B48A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F5EF2F7-854F-4631-97BD-D0C3021E43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E8682E9-C0B9-4D39-B22C-1872AC6C764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C080D89-C1C9-4F13-81A5-180364C6CA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1F89801-1B65-4652-BEA6-3C578AEE99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76CA827-C1A5-489E-864B-FF6A346ACE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9616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2B34A2-8E6B-4F2B-96E8-DFE6BB1BE6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5739048-E6BE-4735-8E4D-3CF738BE67D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69DA676-C596-43BD-93CB-6CD95841627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1464E28-B9DA-490E-8752-DC9C6BE6D2C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A98E39E-5A28-4CA4-8B98-3F3E0DC65D8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A6289A2-028C-4E72-8828-8857662507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B34A46F-0672-401A-8FA2-7631359255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CA818D7-6798-4BD2-8631-3C9B92FB15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95243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DAD830-FCC1-4A26-8D8C-0AB2A714B7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69920DA-E586-4CBE-B867-5955E888C3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0E1566A-D494-4E63-B17E-6BBB258D9B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5CE0E81-6A40-44B1-B418-FEF4B60D6A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0551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C8A8BAF-E8D9-4FA6-AAE8-BBD4F9A808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BE306E8-60F0-46A5-8DE7-B6559661A1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A9164B0-5AC0-4647-A27D-3C543DB150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431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4EF6A0-3BBF-4B81-8180-3FF590D5EC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97FB82-692B-44EF-9FBF-EC291D7F884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55469D3-1E8A-4315-B440-F6DAB0FD89F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D8F3F85-64B5-4AB8-879F-7141FF34A3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2F79EC8-99B3-4D69-BEF4-2918304527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80E77BE-7085-403C-8D7E-5DB8B39675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5026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C00814-A78E-40CC-AD09-EF369EA340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76957F5-60A7-4988-8B1C-B2264F5A23E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72ECA36-BE67-493A-8B21-F3F25CE9B2A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FC0F5D4-915C-4721-97BE-99C5649D6D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DB65256-7C4C-4F85-85A3-313E45CB79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5FAF9C1-5314-41DD-88A3-CA2177D055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0168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AEA6C1F-1995-49D5-A3A1-1EC075E03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CE496D4-F072-47BB-A826-842C994D53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85F924-EBB8-4796-8A97-5725CC2E197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D9EC9A-8A79-481C-B5EE-6AFA8DC9E325}" type="datetimeFigureOut">
              <a:rPr lang="en-US" smtClean="0"/>
              <a:t>2/22/2023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4C71687-DA6B-48FC-B55C-FFAF09F962F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2DF798-25BB-479D-9FF7-804B09DFDE0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16987A-BE1D-4164-9CDF-E0CDBEB0A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43568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DejaVu Sans" panose="020B0603030804020204" pitchFamily="34" charset="0"/>
          <a:ea typeface="DejaVu Sans" panose="020B0603030804020204" pitchFamily="34" charset="0"/>
          <a:cs typeface="DejaVu Sans" panose="020B0603030804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52600" y="1524001"/>
            <a:ext cx="8458200" cy="4602163"/>
          </a:xfrm>
        </p:spPr>
        <p:txBody>
          <a:bodyPr>
            <a:normAutofit/>
          </a:bodyPr>
          <a:lstStyle/>
          <a:p>
            <a:pPr marL="457200" lvl="1" indent="0" algn="r" rtl="1">
              <a:lnSpc>
                <a:spcPct val="150000"/>
              </a:lnSpc>
              <a:spcBef>
                <a:spcPts val="0"/>
              </a:spcBef>
              <a:buNone/>
            </a:pPr>
            <a:r>
              <a:rPr lang="he-IL" sz="2600" dirty="0">
                <a:latin typeface="DejaVu Sans" panose="020B0603030804020204" pitchFamily="34" charset="0"/>
                <a:ea typeface="DejaVu Sans" panose="020B0603030804020204" pitchFamily="34" charset="0"/>
                <a:cs typeface="DejaVu Sans" panose="020B0603030804020204" pitchFamily="34" charset="0"/>
              </a:rPr>
              <a:t>א. </a:t>
            </a:r>
            <a:r>
              <a:rPr lang="en-US" sz="2600" dirty="0">
                <a:latin typeface="DejaVu Sans" panose="020B0603030804020204" pitchFamily="34" charset="0"/>
                <a:ea typeface="DejaVu Sans" panose="020B0603030804020204" pitchFamily="34" charset="0"/>
                <a:cs typeface="DejaVu Sans" panose="020B0603030804020204" pitchFamily="34" charset="0"/>
              </a:rPr>
              <a:t>test</a:t>
            </a:r>
            <a:endParaRPr lang="en-US" sz="2600" b="1" dirty="0">
              <a:latin typeface="DejaVu Sans" panose="020B0603030804020204" pitchFamily="34" charset="0"/>
              <a:ea typeface="DejaVu Sans" panose="020B0603030804020204" pitchFamily="34" charset="0"/>
              <a:cs typeface="DejaVu Sans" panose="020B06030308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231978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DejaVu Sans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</dc:creator>
  <cp:lastModifiedBy>Administrator</cp:lastModifiedBy>
  <cp:revision>3</cp:revision>
  <dcterms:created xsi:type="dcterms:W3CDTF">2020-07-16T11:48:05Z</dcterms:created>
  <dcterms:modified xsi:type="dcterms:W3CDTF">2023-02-22T11:55:08Z</dcterms:modified>
</cp:coreProperties>
</file>

<file path=docProps/thumbnail.jpeg>
</file>